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301" r:id="rId3"/>
    <p:sldId id="258" r:id="rId4"/>
    <p:sldId id="260" r:id="rId5"/>
    <p:sldId id="362" r:id="rId6"/>
    <p:sldId id="366" r:id="rId7"/>
    <p:sldId id="2076137120" r:id="rId8"/>
    <p:sldId id="5079" r:id="rId9"/>
    <p:sldId id="5080" r:id="rId10"/>
    <p:sldId id="2076137128" r:id="rId11"/>
    <p:sldId id="2076137124" r:id="rId12"/>
    <p:sldId id="2076137125" r:id="rId13"/>
    <p:sldId id="2076137127" r:id="rId14"/>
    <p:sldId id="2076137129" r:id="rId15"/>
    <p:sldId id="303" r:id="rId16"/>
    <p:sldId id="5030" r:id="rId17"/>
    <p:sldId id="4952" r:id="rId18"/>
    <p:sldId id="4985" r:id="rId19"/>
    <p:sldId id="4967" r:id="rId20"/>
    <p:sldId id="4966" r:id="rId21"/>
    <p:sldId id="4975" r:id="rId22"/>
    <p:sldId id="4976" r:id="rId23"/>
    <p:sldId id="484" r:id="rId24"/>
    <p:sldId id="4988" r:id="rId25"/>
    <p:sldId id="485" r:id="rId26"/>
    <p:sldId id="5031" r:id="rId27"/>
    <p:sldId id="5035" r:id="rId28"/>
    <p:sldId id="4969" r:id="rId29"/>
    <p:sldId id="4955" r:id="rId30"/>
    <p:sldId id="4953" r:id="rId31"/>
    <p:sldId id="4956" r:id="rId32"/>
    <p:sldId id="4970" r:id="rId33"/>
    <p:sldId id="4968" r:id="rId34"/>
    <p:sldId id="263" r:id="rId35"/>
    <p:sldId id="4977" r:id="rId36"/>
    <p:sldId id="367" r:id="rId37"/>
    <p:sldId id="4971" r:id="rId38"/>
    <p:sldId id="4973" r:id="rId39"/>
    <p:sldId id="4974" r:id="rId40"/>
    <p:sldId id="266" r:id="rId41"/>
    <p:sldId id="369" r:id="rId42"/>
    <p:sldId id="370" r:id="rId43"/>
    <p:sldId id="2076137126" r:id="rId44"/>
    <p:sldId id="4960" r:id="rId45"/>
    <p:sldId id="4959" r:id="rId46"/>
    <p:sldId id="5032" r:id="rId47"/>
    <p:sldId id="5000" r:id="rId48"/>
    <p:sldId id="4963" r:id="rId49"/>
    <p:sldId id="264" r:id="rId50"/>
    <p:sldId id="4964" r:id="rId51"/>
    <p:sldId id="5020" r:id="rId52"/>
    <p:sldId id="261" r:id="rId53"/>
    <p:sldId id="4965" r:id="rId54"/>
    <p:sldId id="5002" r:id="rId55"/>
    <p:sldId id="4950" r:id="rId56"/>
    <p:sldId id="4926" r:id="rId57"/>
    <p:sldId id="4928" r:id="rId58"/>
    <p:sldId id="4929" r:id="rId59"/>
    <p:sldId id="4930" r:id="rId60"/>
    <p:sldId id="4931" r:id="rId61"/>
    <p:sldId id="4932" r:id="rId62"/>
    <p:sldId id="4933" r:id="rId63"/>
    <p:sldId id="4991" r:id="rId64"/>
    <p:sldId id="5027" r:id="rId65"/>
    <p:sldId id="4992" r:id="rId66"/>
    <p:sldId id="4993" r:id="rId67"/>
    <p:sldId id="4994" r:id="rId68"/>
    <p:sldId id="4995" r:id="rId69"/>
    <p:sldId id="4996" r:id="rId70"/>
    <p:sldId id="4997" r:id="rId71"/>
    <p:sldId id="4998" r:id="rId72"/>
    <p:sldId id="4999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076137120"/>
            <p14:sldId id="5079"/>
            <p14:sldId id="5080"/>
            <p14:sldId id="2076137128"/>
            <p14:sldId id="2076137124"/>
            <p14:sldId id="2076137125"/>
            <p14:sldId id="2076137127"/>
            <p14:sldId id="2076137129"/>
            <p14:sldId id="303"/>
          </p14:sldIdLst>
        </p14:section>
        <p14:section name="DAY 1" id="{53B3C7C3-4ADF-4046-B477-9F8F4D7B9720}">
          <p14:sldIdLst>
            <p14:sldId id="5030"/>
            <p14:sldId id="4952"/>
            <p14:sldId id="4985"/>
            <p14:sldId id="4967"/>
            <p14:sldId id="4966"/>
            <p14:sldId id="4975"/>
            <p14:sldId id="4976"/>
            <p14:sldId id="484"/>
            <p14:sldId id="4988"/>
            <p14:sldId id="485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263"/>
            <p14:sldId id="4977"/>
            <p14:sldId id="367"/>
            <p14:sldId id="4971"/>
            <p14:sldId id="4973"/>
            <p14:sldId id="4974"/>
            <p14:sldId id="266"/>
            <p14:sldId id="369"/>
            <p14:sldId id="370"/>
            <p14:sldId id="2076137126"/>
          </p14:sldIdLst>
        </p14:section>
        <p14:section name="DAY 2" id="{65B9012F-2D0B-4648-A424-2E2CD0B3D7EF}">
          <p14:sldIdLst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161" d="100"/>
          <a:sy n="161" d="100"/>
        </p:scale>
        <p:origin x="144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5693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7E582-DA7D-4395-B3DA-87FDEDF1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9" y="909845"/>
            <a:ext cx="6352381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308350" y="1682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D61F7-B97A-4970-A137-59BD91F54D53}"/>
              </a:ext>
            </a:extLst>
          </p:cNvPr>
          <p:cNvSpPr txBox="1"/>
          <p:nvPr/>
        </p:nvSpPr>
        <p:spPr>
          <a:xfrm>
            <a:off x="3810000" y="43497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516064" y="222725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3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7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1040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351463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 and Monitor Azure Infrastructure</a:t>
            </a:r>
          </a:p>
          <a:p>
            <a:r>
              <a:rPr lang="en-US" dirty="0"/>
              <a:t>Implement Cloud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7614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Governance and Security Solutions</a:t>
            </a:r>
          </a:p>
          <a:p>
            <a:r>
              <a:rPr lang="en-US" dirty="0"/>
              <a:t>Implement and Manage Data Platforms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6863</TotalTime>
  <Words>509</Words>
  <Application>Microsoft Office PowerPoint</Application>
  <PresentationFormat>On-screen Show (16:9)</PresentationFormat>
  <Paragraphs>171</Paragraphs>
  <Slides>72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Architect Latest Changes</vt:lpstr>
      <vt:lpstr>Azure Architect Facts and Tips</vt:lpstr>
      <vt:lpstr>New Azure Networking Certification</vt:lpstr>
      <vt:lpstr> </vt:lpstr>
      <vt:lpstr>Thank you!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Azure App Service</vt:lpstr>
      <vt:lpstr>Docker Lifecycle</vt:lpstr>
      <vt:lpstr>Running Containers in Azure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Authentication </vt:lpstr>
      <vt:lpstr>Azure Subscriptions</vt:lpstr>
      <vt:lpstr>Azure Management Scopes</vt:lpstr>
      <vt:lpstr>Hybrid Identity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131</cp:revision>
  <dcterms:created xsi:type="dcterms:W3CDTF">2015-09-28T19:52:00Z</dcterms:created>
  <dcterms:modified xsi:type="dcterms:W3CDTF">2021-06-28T13:37:55Z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